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74" r:id="rId11"/>
    <p:sldId id="285" r:id="rId12"/>
    <p:sldId id="286" r:id="rId13"/>
    <p:sldId id="287" r:id="rId14"/>
    <p:sldId id="288" r:id="rId15"/>
    <p:sldId id="267" r:id="rId16"/>
    <p:sldId id="268" r:id="rId17"/>
    <p:sldId id="269" r:id="rId18"/>
    <p:sldId id="270" r:id="rId19"/>
    <p:sldId id="275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4729" autoAdjust="0"/>
  </p:normalViewPr>
  <p:slideViewPr>
    <p:cSldViewPr snapToGrid="0">
      <p:cViewPr varScale="1">
        <p:scale>
          <a:sx n="86" d="100"/>
          <a:sy n="86" d="100"/>
        </p:scale>
        <p:origin x="7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91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43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85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1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18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91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85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19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90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44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EDD22-0773-4890-9BE6-1043884EC006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33357-2BE7-40A9-8C37-CFFA3CB208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57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3" y="0"/>
            <a:ext cx="4700263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983" y="0"/>
            <a:ext cx="3439913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05251" y="2320290"/>
            <a:ext cx="27462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Discussing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fr-FR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ryhmicity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and/or </a:t>
            </a:r>
            <a:r>
              <a:rPr lang="fr-FR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cyclicity</a:t>
            </a:r>
            <a:endParaRPr lang="fr-FR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few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outcrops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Nafpaktos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7560" y="308888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3" y="163284"/>
            <a:ext cx="10872410" cy="37555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406743" y="925285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7349939" y="4224439"/>
            <a:ext cx="4675169" cy="369332"/>
            <a:chOff x="1894114" y="4517571"/>
            <a:chExt cx="4675169" cy="369332"/>
          </a:xfrm>
        </p:grpSpPr>
        <p:sp>
          <p:nvSpPr>
            <p:cNvPr id="5" name="ZoneTexte 4"/>
            <p:cNvSpPr txBox="1"/>
            <p:nvPr/>
          </p:nvSpPr>
          <p:spPr>
            <a:xfrm>
              <a:off x="2242457" y="4517571"/>
              <a:ext cx="4326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FR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errigenous</a:t>
              </a:r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input (delta, </a:t>
              </a:r>
              <a:r>
                <a:rPr lang="fr-FR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tributaries</a:t>
              </a:r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fr-FR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.) 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894114" y="4517571"/>
              <a:ext cx="31290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234928" y="740619"/>
            <a:ext cx="2238669" cy="4375276"/>
            <a:chOff x="6234928" y="740619"/>
            <a:chExt cx="2238669" cy="4375276"/>
          </a:xfrm>
        </p:grpSpPr>
        <p:sp>
          <p:nvSpPr>
            <p:cNvPr id="7" name="ZoneTexte 6"/>
            <p:cNvSpPr txBox="1"/>
            <p:nvPr/>
          </p:nvSpPr>
          <p:spPr>
            <a:xfrm>
              <a:off x="6672943" y="740619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6234928" y="4746563"/>
              <a:ext cx="2238669" cy="369332"/>
              <a:chOff x="1894114" y="5094514"/>
              <a:chExt cx="2238669" cy="369332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2242457" y="5094514"/>
                <a:ext cx="1890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verflow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mixing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1894114" y="5094514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22" name="Groupe 21"/>
          <p:cNvGrpSpPr/>
          <p:nvPr/>
        </p:nvGrpSpPr>
        <p:grpSpPr>
          <a:xfrm>
            <a:off x="3785115" y="936170"/>
            <a:ext cx="4667942" cy="4669975"/>
            <a:chOff x="3785115" y="936170"/>
            <a:chExt cx="4667942" cy="4669975"/>
          </a:xfrm>
        </p:grpSpPr>
        <p:sp>
          <p:nvSpPr>
            <p:cNvPr id="8" name="ZoneTexte 7"/>
            <p:cNvSpPr txBox="1"/>
            <p:nvPr/>
          </p:nvSpPr>
          <p:spPr>
            <a:xfrm>
              <a:off x="3785115" y="936170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4803810" y="5236813"/>
              <a:ext cx="3649247" cy="369332"/>
              <a:chOff x="1894114" y="5703333"/>
              <a:chExt cx="3649247" cy="369332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2242457" y="5703333"/>
                <a:ext cx="3300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nterflow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(or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mesopycnal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flow) 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1894114" y="5703333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e 22"/>
          <p:cNvGrpSpPr/>
          <p:nvPr/>
        </p:nvGrpSpPr>
        <p:grpSpPr>
          <a:xfrm>
            <a:off x="3187646" y="2253342"/>
            <a:ext cx="3803135" cy="3915731"/>
            <a:chOff x="3187646" y="2253342"/>
            <a:chExt cx="3803135" cy="3915731"/>
          </a:xfrm>
        </p:grpSpPr>
        <p:sp>
          <p:nvSpPr>
            <p:cNvPr id="17" name="ZoneTexte 16"/>
            <p:cNvSpPr txBox="1"/>
            <p:nvPr/>
          </p:nvSpPr>
          <p:spPr>
            <a:xfrm>
              <a:off x="4641747" y="2253342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3187646" y="5799741"/>
              <a:ext cx="3803135" cy="369332"/>
              <a:chOff x="1894114" y="5703333"/>
              <a:chExt cx="3803135" cy="369332"/>
            </a:xfrm>
          </p:grpSpPr>
          <p:sp>
            <p:nvSpPr>
              <p:cNvPr id="19" name="ZoneTexte 18"/>
              <p:cNvSpPr txBox="1"/>
              <p:nvPr/>
            </p:nvSpPr>
            <p:spPr>
              <a:xfrm>
                <a:off x="2242457" y="5703333"/>
                <a:ext cx="34547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nderflow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(or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hyperpycnal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flow) 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894114" y="5703333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sp>
        <p:nvSpPr>
          <p:cNvPr id="24" name="ZoneTexte 23"/>
          <p:cNvSpPr txBox="1"/>
          <p:nvPr/>
        </p:nvSpPr>
        <p:spPr>
          <a:xfrm>
            <a:off x="1299009" y="957550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thermocline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4" y="696685"/>
            <a:ext cx="11517383" cy="399505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43943" y="6284072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5412282" y="1121166"/>
            <a:ext cx="6072987" cy="4180177"/>
            <a:chOff x="5412282" y="1121166"/>
            <a:chExt cx="6072987" cy="4180177"/>
          </a:xfrm>
        </p:grpSpPr>
        <p:grpSp>
          <p:nvGrpSpPr>
            <p:cNvPr id="4" name="Groupe 3"/>
            <p:cNvGrpSpPr/>
            <p:nvPr/>
          </p:nvGrpSpPr>
          <p:grpSpPr>
            <a:xfrm>
              <a:off x="5412282" y="4932011"/>
              <a:ext cx="6072987" cy="369332"/>
              <a:chOff x="1894114" y="4517571"/>
              <a:chExt cx="6072987" cy="369332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242457" y="4517571"/>
                <a:ext cx="5724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pslope-generated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urbidity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following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canyon  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1894114" y="4517571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9988806" y="1121166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025339" y="3178566"/>
            <a:ext cx="8714801" cy="2634405"/>
            <a:chOff x="1025339" y="3178566"/>
            <a:chExt cx="8714801" cy="2634405"/>
          </a:xfrm>
        </p:grpSpPr>
        <p:grpSp>
          <p:nvGrpSpPr>
            <p:cNvPr id="7" name="Groupe 6"/>
            <p:cNvGrpSpPr/>
            <p:nvPr/>
          </p:nvGrpSpPr>
          <p:grpSpPr>
            <a:xfrm>
              <a:off x="1025339" y="5443639"/>
              <a:ext cx="8714801" cy="369332"/>
              <a:chOff x="1894114" y="4517571"/>
              <a:chExt cx="8714801" cy="369332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2242457" y="4517571"/>
                <a:ext cx="8366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eeper-seated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slump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(Mass Transport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Deposit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evolving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turbidity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1894114" y="4517571"/>
                <a:ext cx="312906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115768" y="3178566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5141625" y="3240986"/>
            <a:ext cx="1502561" cy="1217803"/>
            <a:chOff x="-99735" y="5157593"/>
            <a:chExt cx="1502561" cy="1217803"/>
          </a:xfrm>
        </p:grpSpPr>
        <p:grpSp>
          <p:nvGrpSpPr>
            <p:cNvPr id="38" name="Groupe 37"/>
            <p:cNvGrpSpPr/>
            <p:nvPr/>
          </p:nvGrpSpPr>
          <p:grpSpPr>
            <a:xfrm rot="1390291">
              <a:off x="95225" y="5623313"/>
              <a:ext cx="1307601" cy="752083"/>
              <a:chOff x="228438" y="5628697"/>
              <a:chExt cx="1307601" cy="752083"/>
            </a:xfrm>
          </p:grpSpPr>
          <p:cxnSp>
            <p:nvCxnSpPr>
              <p:cNvPr id="16" name="Connecteur droit 15"/>
              <p:cNvCxnSpPr/>
              <p:nvPr/>
            </p:nvCxnSpPr>
            <p:spPr>
              <a:xfrm>
                <a:off x="228438" y="5628697"/>
                <a:ext cx="120578" cy="35451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flipH="1">
                <a:off x="349016" y="5840773"/>
                <a:ext cx="309927" cy="1424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667185" y="5840773"/>
                <a:ext cx="70919" cy="39975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H="1">
                <a:off x="738104" y="6031400"/>
                <a:ext cx="401850" cy="20912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139954" y="6031400"/>
                <a:ext cx="41838" cy="3493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H="1">
                <a:off x="1181792" y="6284072"/>
                <a:ext cx="354247" cy="9670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Flèche droite 38"/>
            <p:cNvSpPr/>
            <p:nvPr/>
          </p:nvSpPr>
          <p:spPr>
            <a:xfrm rot="13188263">
              <a:off x="-99735" y="5157593"/>
              <a:ext cx="448068" cy="2653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9999375" y="2370461"/>
            <a:ext cx="1502561" cy="1217803"/>
            <a:chOff x="-99735" y="5157593"/>
            <a:chExt cx="1502561" cy="1217803"/>
          </a:xfrm>
        </p:grpSpPr>
        <p:grpSp>
          <p:nvGrpSpPr>
            <p:cNvPr id="42" name="Groupe 41"/>
            <p:cNvGrpSpPr/>
            <p:nvPr/>
          </p:nvGrpSpPr>
          <p:grpSpPr>
            <a:xfrm rot="1390291">
              <a:off x="95225" y="5623313"/>
              <a:ext cx="1307601" cy="752083"/>
              <a:chOff x="228438" y="5628697"/>
              <a:chExt cx="1307601" cy="752083"/>
            </a:xfrm>
          </p:grpSpPr>
          <p:cxnSp>
            <p:nvCxnSpPr>
              <p:cNvPr id="44" name="Connecteur droit 43"/>
              <p:cNvCxnSpPr/>
              <p:nvPr/>
            </p:nvCxnSpPr>
            <p:spPr>
              <a:xfrm>
                <a:off x="228438" y="5628697"/>
                <a:ext cx="120578" cy="35451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H="1">
                <a:off x="349016" y="5840773"/>
                <a:ext cx="309927" cy="1424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>
                <a:off x="667185" y="5840773"/>
                <a:ext cx="70919" cy="39975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flipH="1">
                <a:off x="738104" y="6031400"/>
                <a:ext cx="401850" cy="20912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1139954" y="6031400"/>
                <a:ext cx="41838" cy="3493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flipH="1">
                <a:off x="1181792" y="6284072"/>
                <a:ext cx="354247" cy="9670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Flèche droite 42"/>
            <p:cNvSpPr/>
            <p:nvPr/>
          </p:nvSpPr>
          <p:spPr>
            <a:xfrm rot="13188263">
              <a:off x="-99735" y="5157593"/>
              <a:ext cx="448068" cy="2653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042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40" y="457199"/>
            <a:ext cx="8018951" cy="28263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5408" y="2421082"/>
            <a:ext cx="2600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separate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36617" y="3768587"/>
            <a:ext cx="7274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water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salinity</a:t>
            </a:r>
            <a:endParaRPr lang="fr-FR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cm.s</a:t>
            </a:r>
            <a:r>
              <a:rPr lang="fr-FR" sz="20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lang="fr-FR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cm.s</a:t>
            </a:r>
            <a:r>
              <a:rPr lang="fr-FR" sz="20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36617" y="4672445"/>
            <a:ext cx="766748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fine-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grained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suspension: 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silty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clayey-silty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clayey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(&lt; ~100 </a:t>
            </a:r>
            <a:r>
              <a:rPr lang="fr-FR" sz="20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  <a:p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turbidity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few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fr-FR" sz="20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</a:p>
          <a:p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lang="fr-F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m.s</a:t>
            </a:r>
            <a:r>
              <a:rPr lang="fr-FR" sz="20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fr-FR" sz="20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as a dense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able to transport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coarser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and up to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pebbles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fr-FR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 </a:t>
            </a:r>
            <a:r>
              <a:rPr lang="fr-FR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coarse</a:t>
            </a:r>
            <a:r>
              <a:rPr lang="fr-FR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fr-FR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fine-</a:t>
            </a:r>
            <a:r>
              <a:rPr lang="fr-FR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grained</a:t>
            </a:r>
            <a:r>
              <a:rPr lang="fr-FR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turbidite</a:t>
            </a:r>
            <a:endParaRPr lang="fr-FR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1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38" y="1140031"/>
            <a:ext cx="10428000" cy="47620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00800" y="6115050"/>
            <a:ext cx="2544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TURBIDITE (Tu)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443346" y="-1140691"/>
            <a:ext cx="11420387" cy="7998691"/>
            <a:chOff x="443346" y="-1140691"/>
            <a:chExt cx="11420387" cy="799869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556491" y="-140854"/>
              <a:ext cx="7998691" cy="599901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247259" y="3805442"/>
              <a:ext cx="561647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fr-FR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ccess</a:t>
              </a:r>
              <a:r>
                <a: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fr-FR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nice</a:t>
              </a:r>
              <a:r>
                <a: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turbidites</a:t>
              </a:r>
              <a:r>
                <a: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</a:t>
              </a:r>
              <a:r>
                <a: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some</a:t>
              </a:r>
              <a:r>
                <a: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effort …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30" y="-10928"/>
            <a:ext cx="9158570" cy="6868928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255823" y="3990109"/>
            <a:ext cx="2291938" cy="200693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0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56" y="246413"/>
            <a:ext cx="8486899" cy="63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7751" cy="68758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4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-1" y="0"/>
            <a:ext cx="9143999" cy="6858000"/>
            <a:chOff x="-1" y="0"/>
            <a:chExt cx="9143999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43999" cy="68580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</p:pic>
        <p:cxnSp>
          <p:nvCxnSpPr>
            <p:cNvPr id="8" name="Connecteur droit 7"/>
            <p:cNvCxnSpPr/>
            <p:nvPr/>
          </p:nvCxnSpPr>
          <p:spPr>
            <a:xfrm>
              <a:off x="3507475" y="2197290"/>
              <a:ext cx="150125" cy="151490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èche droite 10"/>
            <p:cNvSpPr/>
            <p:nvPr/>
          </p:nvSpPr>
          <p:spPr>
            <a:xfrm rot="21227517">
              <a:off x="3599296" y="2671018"/>
              <a:ext cx="1684719" cy="300634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 rot="4787773">
              <a:off x="4807866" y="2814559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fr-F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 rot="4787773">
              <a:off x="3674497" y="291478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fr-FR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047999" y="-41973"/>
            <a:ext cx="9144001" cy="6858000"/>
            <a:chOff x="9585277" y="-136477"/>
            <a:chExt cx="9144001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77" y="-136477"/>
              <a:ext cx="9144001" cy="685800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12787953" y="6086901"/>
              <a:ext cx="4857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fr-FR" sz="2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ottom</a:t>
              </a:r>
              <a:r>
                <a:rPr lang="fr-FR" sz="2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surface </a:t>
              </a:r>
              <a:r>
                <a:rPr lang="fr-FR" sz="2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viewed</a:t>
              </a:r>
              <a:r>
                <a:rPr lang="fr-FR" sz="2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fr-FR" sz="2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below</a:t>
              </a:r>
              <a:endParaRPr lang="fr-F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4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96000" y="3088888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7560" y="308888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1" y="-1"/>
            <a:ext cx="12360164" cy="92701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85317" y="3813717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340789" y="593467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1" y="857251"/>
            <a:ext cx="6857998" cy="51434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000501" y="3865418"/>
            <a:ext cx="499367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sandstones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calcareous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mudstones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marls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  <a:p>
            <a:r>
              <a:rPr lang="fr-FR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Anglet, St Jean de </a:t>
            </a:r>
            <a:r>
              <a:rPr lang="fr-FR" sz="1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Luz</a:t>
            </a:r>
            <a:r>
              <a:rPr lang="fr-FR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Ciboure, NW </a:t>
            </a:r>
            <a:r>
              <a:rPr lang="fr-FR" sz="1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r>
              <a:rPr lang="fr-FR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</a:t>
            </a:r>
            <a:endParaRPr lang="fr-FR" sz="14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02770"/>
            <a:ext cx="5445578" cy="726077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4815445" y="0"/>
            <a:ext cx="10244667" cy="6858000"/>
            <a:chOff x="4815445" y="0"/>
            <a:chExt cx="10244667" cy="6858000"/>
          </a:xfrm>
        </p:grpSpPr>
        <p:sp>
          <p:nvSpPr>
            <p:cNvPr id="9" name="ZoneTexte 8"/>
            <p:cNvSpPr txBox="1"/>
            <p:nvPr/>
          </p:nvSpPr>
          <p:spPr>
            <a:xfrm>
              <a:off x="6452332" y="2642840"/>
              <a:ext cx="5057795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Alternances régulières calcaire argileux / marne</a:t>
              </a:r>
              <a:endParaRPr lang="fr-F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Plus au Sud, </a:t>
              </a:r>
              <a:r>
                <a:rPr lang="fr-FR" sz="1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Zumaïa</a:t>
              </a:r>
              <a:endParaRPr lang="fr-FR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445" y="0"/>
              <a:ext cx="10244667" cy="685800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 rot="752327">
            <a:off x="1176200" y="4721205"/>
            <a:ext cx="246304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Tertiary</a:t>
            </a: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- 65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M.Y.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53338" y="3752516"/>
            <a:ext cx="4362107" cy="9045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4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3000" y="1126879"/>
            <a:ext cx="6865996" cy="45962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16977" y="199472"/>
            <a:ext cx="681468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(fine-</a:t>
            </a:r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grained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micritic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marls</a:t>
            </a:r>
            <a:endParaRPr lang="fr-FR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4931881" y="613436"/>
            <a:ext cx="6310402" cy="4192252"/>
            <a:chOff x="4931881" y="613436"/>
            <a:chExt cx="6310402" cy="419225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50228" y="1315238"/>
              <a:ext cx="3726180" cy="2322576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396129" y="4204805"/>
              <a:ext cx="633507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b="1" i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clay</a:t>
              </a:r>
              <a:endParaRPr lang="fr-FR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541985" y="4159357"/>
              <a:ext cx="4608954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plancton </a:t>
              </a:r>
              <a:r>
                <a:rPr lang="fr-FR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fr-FR" b="1" i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calcareous</a:t>
              </a:r>
              <a:r>
                <a:rPr lang="fr-FR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nannoplancton</a:t>
              </a:r>
              <a:endParaRPr lang="fr-FR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bio-production</a:t>
              </a:r>
              <a:r>
                <a:rPr lang="fr-FR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fr-FR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050492" y="4170119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fr-FR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739023" y="421378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fr-FR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H="1" flipV="1">
              <a:off x="4931881" y="4306000"/>
              <a:ext cx="213756" cy="2018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11025083" y="4356379"/>
              <a:ext cx="217200" cy="2018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/>
          <p:cNvGrpSpPr/>
          <p:nvPr/>
        </p:nvGrpSpPr>
        <p:grpSpPr>
          <a:xfrm>
            <a:off x="6346122" y="1342863"/>
            <a:ext cx="5473946" cy="5515137"/>
            <a:chOff x="6346122" y="1342863"/>
            <a:chExt cx="5473946" cy="5515137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122" y="5000185"/>
              <a:ext cx="5441889" cy="1857815"/>
            </a:xfrm>
            <a:prstGeom prst="rect">
              <a:avLst/>
            </a:prstGeom>
          </p:spPr>
        </p:pic>
        <p:grpSp>
          <p:nvGrpSpPr>
            <p:cNvPr id="22" name="Groupe 21"/>
            <p:cNvGrpSpPr/>
            <p:nvPr/>
          </p:nvGrpSpPr>
          <p:grpSpPr>
            <a:xfrm>
              <a:off x="8270943" y="1342863"/>
              <a:ext cx="3549125" cy="2219855"/>
              <a:chOff x="8270943" y="1342863"/>
              <a:chExt cx="3549125" cy="2219855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0943" y="1342863"/>
                <a:ext cx="3549125" cy="2219855"/>
              </a:xfrm>
              <a:prstGeom prst="rect">
                <a:avLst/>
              </a:prstGeom>
            </p:spPr>
          </p:pic>
          <p:cxnSp>
            <p:nvCxnSpPr>
              <p:cNvPr id="20" name="Connecteur droit 19"/>
              <p:cNvCxnSpPr/>
              <p:nvPr/>
            </p:nvCxnSpPr>
            <p:spPr>
              <a:xfrm>
                <a:off x="8558541" y="1733797"/>
                <a:ext cx="148696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>
                <a:off x="8908327" y="1352590"/>
                <a:ext cx="787395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mm</a:t>
                </a:r>
                <a:endParaRPr lang="fr-FR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ZoneTexte 8"/>
          <p:cNvSpPr txBox="1"/>
          <p:nvPr/>
        </p:nvSpPr>
        <p:spPr>
          <a:xfrm rot="16200000">
            <a:off x="3857735" y="2109405"/>
            <a:ext cx="286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Driving</a:t>
            </a:r>
            <a:r>
              <a:rPr lang="fr-FR" dirty="0" smtClean="0"/>
              <a:t> (« forcing ») </a:t>
            </a:r>
            <a:r>
              <a:rPr lang="fr-FR" dirty="0" err="1" smtClean="0"/>
              <a:t>function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6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0893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90566" y="5894694"/>
            <a:ext cx="7356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rythmicity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cyclicity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alternances</a:t>
            </a:r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groups of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frequent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first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alternances (10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20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590893" y="-1"/>
            <a:ext cx="7601107" cy="5700831"/>
            <a:chOff x="4590893" y="-1"/>
            <a:chExt cx="7601107" cy="570083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893" y="-1"/>
              <a:ext cx="7601107" cy="5700831"/>
            </a:xfrm>
            <a:prstGeom prst="rect">
              <a:avLst/>
            </a:prstGeom>
          </p:spPr>
        </p:pic>
        <p:cxnSp>
          <p:nvCxnSpPr>
            <p:cNvPr id="6" name="Connecteur droit 5"/>
            <p:cNvCxnSpPr/>
            <p:nvPr/>
          </p:nvCxnSpPr>
          <p:spPr>
            <a:xfrm flipH="1">
              <a:off x="5640779" y="1318161"/>
              <a:ext cx="11876" cy="96190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5759532" y="161444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</a:t>
              </a:r>
              <a:endParaRPr lang="fr-F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5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194462" y="65788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115681" y="0"/>
            <a:ext cx="11392591" cy="10144828"/>
            <a:chOff x="115681" y="0"/>
            <a:chExt cx="11392591" cy="10144828"/>
          </a:xfrm>
        </p:grpSpPr>
        <p:grpSp>
          <p:nvGrpSpPr>
            <p:cNvPr id="19" name="Groupe 18"/>
            <p:cNvGrpSpPr/>
            <p:nvPr/>
          </p:nvGrpSpPr>
          <p:grpSpPr>
            <a:xfrm>
              <a:off x="115681" y="0"/>
              <a:ext cx="4089186" cy="10144828"/>
              <a:chOff x="115681" y="0"/>
              <a:chExt cx="4089186" cy="10144828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014" y="0"/>
                <a:ext cx="2492425" cy="1014482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95647" y="451262"/>
                <a:ext cx="2398815" cy="1151907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" name="Connecteur droit 7"/>
              <p:cNvCxnSpPr/>
              <p:nvPr/>
            </p:nvCxnSpPr>
            <p:spPr>
              <a:xfrm>
                <a:off x="1104405" y="2315688"/>
                <a:ext cx="209005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>
                <a:off x="1104404" y="3869376"/>
                <a:ext cx="209005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1104403" y="5375562"/>
                <a:ext cx="209005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3194460" y="2152192"/>
                <a:ext cx="898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1M.Y.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3218700" y="3696587"/>
                <a:ext cx="986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- 2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M.Y</a:t>
                </a:r>
                <a:r>
                  <a:rPr lang="fr-FR" dirty="0" smtClean="0"/>
                  <a:t>.</a:t>
                </a:r>
                <a:endParaRPr lang="fr-FR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3160106" y="5190896"/>
                <a:ext cx="962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- 3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M.Y.</a:t>
                </a: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 rot="16200000">
                <a:off x="-1754062" y="4182917"/>
                <a:ext cx="4108817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Climatic</a:t>
                </a:r>
                <a:r>
                  <a:rPr lang="fr-FR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fluctuations (stables isotopes)</a:t>
                </a:r>
                <a:endParaRPr lang="fr-FR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lèche droite 14"/>
              <p:cNvSpPr/>
              <p:nvPr/>
            </p:nvSpPr>
            <p:spPr>
              <a:xfrm>
                <a:off x="2314295" y="1727074"/>
                <a:ext cx="766420" cy="165661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2149431" y="1800402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deglaciations</a:t>
                </a:r>
                <a:endParaRPr lang="fr-FR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lèche droite 16"/>
              <p:cNvSpPr/>
              <p:nvPr/>
            </p:nvSpPr>
            <p:spPr>
              <a:xfrm rot="10800000">
                <a:off x="889952" y="1727074"/>
                <a:ext cx="831274" cy="1266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345595" y="1775178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glaciations</a:t>
                </a:r>
                <a:endParaRPr lang="fr-FR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4514050" y="288412"/>
              <a:ext cx="69942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Climatic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cycles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astronomic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driv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ing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(« orbital »)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weell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defined</a:t>
              </a:r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 a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recent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through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glacial / </a:t>
              </a:r>
              <a:r>
                <a:rPr lang="fr-FR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interglacial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episodes</a:t>
              </a:r>
              <a:endPara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fr-FR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Milankovitch</a:t>
              </a:r>
              <a:r>
                <a:rPr lang="fr-FR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cycles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2249694" y="842549"/>
            <a:ext cx="9759825" cy="6296796"/>
            <a:chOff x="2223373" y="872655"/>
            <a:chExt cx="9759825" cy="6296796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9062" y="1100121"/>
              <a:ext cx="3374136" cy="6069330"/>
            </a:xfrm>
            <a:prstGeom prst="rect">
              <a:avLst/>
            </a:prstGeom>
          </p:spPr>
        </p:pic>
        <p:cxnSp>
          <p:nvCxnSpPr>
            <p:cNvPr id="24" name="Connecteur droit avec flèche 23"/>
            <p:cNvCxnSpPr/>
            <p:nvPr/>
          </p:nvCxnSpPr>
          <p:spPr>
            <a:xfrm>
              <a:off x="3560508" y="1377538"/>
              <a:ext cx="4811596" cy="7921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4721400" y="2152192"/>
              <a:ext cx="30732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well-defined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periodicities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riving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global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100 000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ear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41 000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year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Étoile à 5 branches 29"/>
            <p:cNvSpPr/>
            <p:nvPr/>
          </p:nvSpPr>
          <p:spPr>
            <a:xfrm>
              <a:off x="2425374" y="872655"/>
              <a:ext cx="238238" cy="213755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Étoile à 5 branches 30"/>
            <p:cNvSpPr/>
            <p:nvPr/>
          </p:nvSpPr>
          <p:spPr>
            <a:xfrm>
              <a:off x="2223373" y="986552"/>
              <a:ext cx="238238" cy="213755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Étoile à 5 branches 31"/>
            <p:cNvSpPr/>
            <p:nvPr/>
          </p:nvSpPr>
          <p:spPr>
            <a:xfrm>
              <a:off x="2288739" y="1171999"/>
              <a:ext cx="238238" cy="213755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Étoile à 5 branches 32"/>
            <p:cNvSpPr/>
            <p:nvPr/>
          </p:nvSpPr>
          <p:spPr>
            <a:xfrm>
              <a:off x="2407858" y="1324212"/>
              <a:ext cx="238238" cy="213755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4676914" y="3599602"/>
            <a:ext cx="6383863" cy="3182587"/>
            <a:chOff x="4676914" y="3599602"/>
            <a:chExt cx="6383863" cy="318258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14" y="3599602"/>
              <a:ext cx="6383863" cy="3182587"/>
            </a:xfrm>
            <a:prstGeom prst="rect">
              <a:avLst/>
            </a:prstGeom>
          </p:spPr>
        </p:pic>
        <p:grpSp>
          <p:nvGrpSpPr>
            <p:cNvPr id="35" name="Groupe 34"/>
            <p:cNvGrpSpPr/>
            <p:nvPr/>
          </p:nvGrpSpPr>
          <p:grpSpPr>
            <a:xfrm>
              <a:off x="5192510" y="3855048"/>
              <a:ext cx="5034771" cy="2077667"/>
              <a:chOff x="5193845" y="3819898"/>
              <a:chExt cx="5034771" cy="2077667"/>
            </a:xfrm>
          </p:grpSpPr>
          <p:sp>
            <p:nvSpPr>
              <p:cNvPr id="27" name="ZoneTexte 26"/>
              <p:cNvSpPr txBox="1"/>
              <p:nvPr/>
            </p:nvSpPr>
            <p:spPr>
              <a:xfrm>
                <a:off x="7218637" y="4040046"/>
                <a:ext cx="13372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Inclination</a:t>
                </a:r>
                <a:endParaRPr lang="fr-FR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(41 000 ans)</a:t>
                </a:r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8331943" y="5066568"/>
                <a:ext cx="189667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precession</a:t>
                </a:r>
                <a:endParaRPr lang="fr-FR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(19 000</a:t>
                </a:r>
              </a:p>
              <a:p>
                <a:pPr algn="ctr"/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23 000 </a:t>
                </a:r>
                <a:r>
                  <a:rPr lang="fr-FR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  <a:r>
                  <a:rPr lang="fr-FR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5193845" y="3819898"/>
                <a:ext cx="145103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Excentricity</a:t>
                </a:r>
                <a:endParaRPr lang="fr-FR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(100 000 ans)</a:t>
                </a:r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8809463" y="842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59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366933" y="1362813"/>
            <a:ext cx="6406466" cy="5200075"/>
            <a:chOff x="366933" y="1362813"/>
            <a:chExt cx="6406466" cy="520007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33" y="1362813"/>
              <a:ext cx="6406466" cy="520007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78182" y="1472379"/>
              <a:ext cx="1267691" cy="4915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519286" y="1834813"/>
            <a:ext cx="5010649" cy="4660988"/>
            <a:chOff x="6519286" y="1834813"/>
            <a:chExt cx="5010649" cy="4660988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8323118" y="1834813"/>
              <a:ext cx="0" cy="1012296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8501244" y="2156295"/>
              <a:ext cx="1962910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Env. 100 000 ans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098689" y="4445991"/>
              <a:ext cx="4359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Durée de la formation (datée avec précision)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lèche vers le bas 17"/>
            <p:cNvSpPr/>
            <p:nvPr/>
          </p:nvSpPr>
          <p:spPr>
            <a:xfrm>
              <a:off x="8999190" y="4783552"/>
              <a:ext cx="206088" cy="2669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169446" y="5054374"/>
              <a:ext cx="436048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Env.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000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years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major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subdivisions</a:t>
              </a:r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thus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first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order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cycles =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around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20 000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year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lèche vers le bas 19"/>
            <p:cNvSpPr/>
            <p:nvPr/>
          </p:nvSpPr>
          <p:spPr>
            <a:xfrm>
              <a:off x="9019769" y="5697625"/>
              <a:ext cx="213616" cy="3829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519286" y="6126469"/>
              <a:ext cx="482696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FR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Here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fr-FR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recording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</a:t>
              </a:r>
              <a:r>
                <a:rPr lang="fr-FR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excentricity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fr-FR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precession</a:t>
              </a:r>
              <a:endPara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132611" y="-258290"/>
            <a:ext cx="10113818" cy="5663046"/>
            <a:chOff x="2078182" y="-31174"/>
            <a:chExt cx="10113818" cy="5663046"/>
          </a:xfrm>
        </p:grpSpPr>
        <p:grpSp>
          <p:nvGrpSpPr>
            <p:cNvPr id="9" name="Groupe 8"/>
            <p:cNvGrpSpPr/>
            <p:nvPr/>
          </p:nvGrpSpPr>
          <p:grpSpPr>
            <a:xfrm>
              <a:off x="2078182" y="-31174"/>
              <a:ext cx="10113818" cy="5663046"/>
              <a:chOff x="2078182" y="-1"/>
              <a:chExt cx="10113818" cy="5663046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6005945" y="-1"/>
                <a:ext cx="6186055" cy="4665519"/>
                <a:chOff x="4590893" y="-1"/>
                <a:chExt cx="7601107" cy="5700831"/>
              </a:xfrm>
            </p:grpSpPr>
            <p:pic>
              <p:nvPicPr>
                <p:cNvPr id="4" name="Image 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90893" y="-1"/>
                  <a:ext cx="7601107" cy="5700831"/>
                </a:xfrm>
                <a:prstGeom prst="rect">
                  <a:avLst/>
                </a:prstGeom>
              </p:spPr>
            </p:pic>
            <p:cxnSp>
              <p:nvCxnSpPr>
                <p:cNvPr id="5" name="Connecteur droit 4"/>
                <p:cNvCxnSpPr/>
                <p:nvPr/>
              </p:nvCxnSpPr>
              <p:spPr>
                <a:xfrm flipH="1">
                  <a:off x="5640779" y="1318161"/>
                  <a:ext cx="11876" cy="96190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ZoneTexte 5"/>
                <p:cNvSpPr txBox="1"/>
                <p:nvPr/>
              </p:nvSpPr>
              <p:spPr>
                <a:xfrm>
                  <a:off x="5759532" y="1614445"/>
                  <a:ext cx="5822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 smtClean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</a:t>
                  </a:r>
                  <a:endParaRPr lang="fr-FR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2078182" y="4987636"/>
                <a:ext cx="3200400" cy="67540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5" name="Connecteur droit avec flèche 24"/>
            <p:cNvCxnSpPr/>
            <p:nvPr/>
          </p:nvCxnSpPr>
          <p:spPr>
            <a:xfrm flipV="1">
              <a:off x="5407307" y="4675715"/>
              <a:ext cx="576502" cy="5478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64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372</Words>
  <Application>Microsoft Office PowerPoint</Application>
  <PresentationFormat>Grand écran</PresentationFormat>
  <Paragraphs>90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cbeck</dc:creator>
  <cp:lastModifiedBy>cbeck</cp:lastModifiedBy>
  <cp:revision>20</cp:revision>
  <dcterms:created xsi:type="dcterms:W3CDTF">2018-09-24T14:36:09Z</dcterms:created>
  <dcterms:modified xsi:type="dcterms:W3CDTF">2018-10-08T13:43:22Z</dcterms:modified>
</cp:coreProperties>
</file>